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2" r:id="rId2"/>
    <p:sldId id="260" r:id="rId3"/>
    <p:sldId id="263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DEEFF"/>
    <a:srgbClr val="D8C08C"/>
    <a:srgbClr val="C1E00A"/>
    <a:srgbClr val="98B008"/>
    <a:srgbClr val="D5F51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4660"/>
  </p:normalViewPr>
  <p:slideViewPr>
    <p:cSldViewPr snapToGrid="0" showGuides="1">
      <p:cViewPr varScale="1">
        <p:scale>
          <a:sx n="77" d="100"/>
          <a:sy n="77" d="100"/>
        </p:scale>
        <p:origin x="162" y="51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C7CEEB-9429-4071-80AD-1FBBBED018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ED1CD08-BCB5-4A45-AA4C-83D478D099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676D1A-A027-42CC-B930-97E148881A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1C33EF-BD21-4E5C-9DA9-37F8380CABAC}" type="datetimeFigureOut">
              <a:rPr lang="en-US" smtClean="0"/>
              <a:t>1/22/2021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29F414-76EF-470E-8CE6-26D8C94549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26AB59-A1B4-4A10-8D0E-F8D41D41D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2569B-9019-4ADD-A497-2C76432B29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9657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689E33-3F17-4031-9DF3-CCC5B6337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B3B8CF3-C655-403E-BAD0-C62A175488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AFD2BC-39F0-471C-9AD3-952BB38419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1C33EF-BD21-4E5C-9DA9-37F8380CABAC}" type="datetimeFigureOut">
              <a:rPr lang="en-US" smtClean="0"/>
              <a:t>1/22/2021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862C1E-98AB-4BC1-8997-9527AB58D1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7C3DA7-C8DF-4A79-924B-B0A856C053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2569B-9019-4ADD-A497-2C76432B29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9833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CE2C553-810F-4E3B-A4DC-501C6D2299D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43DD495-004A-43C2-B95F-BAAA864F51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DFF81E-768E-4F44-A0EC-8A3D9F9CC0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1C33EF-BD21-4E5C-9DA9-37F8380CABAC}" type="datetimeFigureOut">
              <a:rPr lang="en-US" smtClean="0"/>
              <a:t>1/22/2021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CEF12A-4669-4D8D-BACA-A5595D78E0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5E549E-350F-45D0-A0F6-DDB61A0CF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2569B-9019-4ADD-A497-2C76432B29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7044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109E4-7127-4EFE-9FC7-096BF3BD4F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CF575C-BD5C-4373-9E11-6DF1DE9A90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4E38CD-E443-45F9-80EB-C68789EE4E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1C33EF-BD21-4E5C-9DA9-37F8380CABAC}" type="datetimeFigureOut">
              <a:rPr lang="en-US" smtClean="0"/>
              <a:t>1/22/2021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60F2EC-96E7-419E-BE1E-13AE5E9396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60C998-CFF8-4DB1-9011-FCA9CE5C1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2569B-9019-4ADD-A497-2C76432B29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0016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F37FC3-DBFC-4B62-9030-DBBF97F05E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5A09F0-0E5A-4B92-8244-9CB57098A9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1ABFC9-8C9A-4069-B73C-C321C30D21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1C33EF-BD21-4E5C-9DA9-37F8380CABAC}" type="datetimeFigureOut">
              <a:rPr lang="en-US" smtClean="0"/>
              <a:t>1/22/2021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E09378-821F-4707-8D91-C7CEBC06AC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E847E9-0064-4FD2-ABCE-8EEC7BC69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2569B-9019-4ADD-A497-2C76432B29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8156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25ECA-F3C3-48AD-B518-B3CCCAB978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02F109-7747-4A8E-9025-603D3D3BA9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51CA9F-824F-4C0C-8162-686B13333D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4C7FE4-EF53-47A8-BC37-5BB8DFEF61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1C33EF-BD21-4E5C-9DA9-37F8380CABAC}" type="datetimeFigureOut">
              <a:rPr lang="en-US" smtClean="0"/>
              <a:t>1/22/2021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3AF9C4-E5BA-4361-AA34-A36B22C8C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7949A9-1FF8-4549-B1EC-ADF77CF8B1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2569B-9019-4ADD-A497-2C76432B29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0225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C1A9E-25E9-44CF-8EFA-099A63FC12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2F45D3-F242-49F7-BAEF-92F3EDE1EF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0BBF9F-27B2-437E-9918-6E604ABF1C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BEC3B38-7A27-4311-A1C7-D5E574BD20D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8520C11-9246-40B6-A349-BC85DFCF8BA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987F5BC-564D-4CE4-93F9-2AD753199F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1C33EF-BD21-4E5C-9DA9-37F8380CABAC}" type="datetimeFigureOut">
              <a:rPr lang="en-US" smtClean="0"/>
              <a:t>1/22/2021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3AF82D-05CC-42C4-8849-A854D1AD6B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6CD5094-0EAA-4E8C-949A-6880EDEC0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2569B-9019-4ADD-A497-2C76432B29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5675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ADE9F0-B960-401F-BA46-BAB37B30CA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4CD6D61-4E86-47B2-A882-4E40266B7D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1C33EF-BD21-4E5C-9DA9-37F8380CABAC}" type="datetimeFigureOut">
              <a:rPr lang="en-US" smtClean="0"/>
              <a:t>1/22/2021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DDFD94-78F3-442E-84AD-8BAEEB8944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9F770C-344D-484D-91B4-0E29FA3448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2569B-9019-4ADD-A497-2C76432B29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5934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2AE2E10-E7E2-451F-8A93-4C4B3E7AEF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1C33EF-BD21-4E5C-9DA9-37F8380CABAC}" type="datetimeFigureOut">
              <a:rPr lang="en-US" smtClean="0"/>
              <a:t>1/22/2021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3145D0-66FD-46FC-9F89-18A54F24C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30D4BA-7430-4D02-B659-352BEED670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2569B-9019-4ADD-A497-2C76432B29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2796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04A7B-BDA1-49AA-A71D-04761A544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7B5481-8136-4DBF-8892-DA57B8688F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0389A8-CDA8-4EDF-9778-63CF62437D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5B9A97-FFA1-42BB-B021-F7AFAAF8DC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1C33EF-BD21-4E5C-9DA9-37F8380CABAC}" type="datetimeFigureOut">
              <a:rPr lang="en-US" smtClean="0"/>
              <a:t>1/22/2021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2A3AF9-42FF-4A3C-9AEE-830F411060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B26FA5-FD28-414D-BC18-19786AC4F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2569B-9019-4ADD-A497-2C76432B29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3287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6CB621-5165-4A95-AF87-FE53322F57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679965C-8A50-4F35-8313-B99BFF25AD7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2DCB9E-B0F2-4F9A-BFF3-0C65C6A1E6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1B6260-8926-45B8-B45A-7BEAD0BC8C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1C33EF-BD21-4E5C-9DA9-37F8380CABAC}" type="datetimeFigureOut">
              <a:rPr lang="en-US" smtClean="0"/>
              <a:t>1/22/2021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FF2BB5-8586-40BD-BBDC-28C07F03E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6659E7-0947-4F6A-964D-BC3865745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2569B-9019-4ADD-A497-2C76432B29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8373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89B9E61-78A6-4572-B480-C49BA67731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DC1C21-F79F-4DCC-AFEE-DE869CF0C5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747CF7-A27A-427E-B7B0-092B9AD0FAF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1C33EF-BD21-4E5C-9DA9-37F8380CABAC}" type="datetimeFigureOut">
              <a:rPr lang="en-US" smtClean="0"/>
              <a:t>1/22/2021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4DD5F7-6D39-4F60-8A70-B0801429C2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9D8A07-8CED-4819-8A98-2D4C0AA98E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72569B-9019-4ADD-A497-2C76432B29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9181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microsoft.com/office/2007/relationships/hdphoto" Target="../media/hdphoto1.wdp"/><Relationship Id="rId9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microsoft.com/office/2007/relationships/hdphoto" Target="../media/hdphoto4.wdp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19.png"/><Relationship Id="rId5" Type="http://schemas.openxmlformats.org/officeDocument/2006/relationships/image" Target="../media/image15.png"/><Relationship Id="rId10" Type="http://schemas.microsoft.com/office/2007/relationships/hdphoto" Target="../media/hdphoto3.wdp"/><Relationship Id="rId4" Type="http://schemas.openxmlformats.org/officeDocument/2006/relationships/image" Target="../media/image14.png"/><Relationship Id="rId9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Group 77">
            <a:extLst>
              <a:ext uri="{FF2B5EF4-FFF2-40B4-BE49-F238E27FC236}">
                <a16:creationId xmlns:a16="http://schemas.microsoft.com/office/drawing/2014/main" id="{59892A6A-935B-47D9-9249-4AC59C5235E9}"/>
              </a:ext>
            </a:extLst>
          </p:cNvPr>
          <p:cNvGrpSpPr/>
          <p:nvPr/>
        </p:nvGrpSpPr>
        <p:grpSpPr>
          <a:xfrm>
            <a:off x="66593" y="94303"/>
            <a:ext cx="8840427" cy="6481637"/>
            <a:chOff x="70605" y="188181"/>
            <a:chExt cx="8840427" cy="6481637"/>
          </a:xfrm>
        </p:grpSpPr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49000EF4-CFB2-40F1-8ED4-755DA84C93DA}"/>
                </a:ext>
              </a:extLst>
            </p:cNvPr>
            <p:cNvGrpSpPr/>
            <p:nvPr/>
          </p:nvGrpSpPr>
          <p:grpSpPr>
            <a:xfrm>
              <a:off x="70605" y="188181"/>
              <a:ext cx="8840427" cy="6481637"/>
              <a:chOff x="1287863" y="670926"/>
              <a:chExt cx="7832691" cy="4612274"/>
            </a:xfrm>
          </p:grpSpPr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636321FA-19BB-462D-9C0E-B141B1D67949}"/>
                  </a:ext>
                </a:extLst>
              </p:cNvPr>
              <p:cNvSpPr/>
              <p:nvPr/>
            </p:nvSpPr>
            <p:spPr>
              <a:xfrm>
                <a:off x="1289538" y="4517292"/>
                <a:ext cx="7831016" cy="765908"/>
              </a:xfrm>
              <a:custGeom>
                <a:avLst/>
                <a:gdLst>
                  <a:gd name="connsiteX0" fmla="*/ 1727200 w 7831016"/>
                  <a:gd name="connsiteY0" fmla="*/ 0 h 765908"/>
                  <a:gd name="connsiteX1" fmla="*/ 0 w 7831016"/>
                  <a:gd name="connsiteY1" fmla="*/ 765908 h 765908"/>
                  <a:gd name="connsiteX2" fmla="*/ 7831016 w 7831016"/>
                  <a:gd name="connsiteY2" fmla="*/ 742462 h 765908"/>
                  <a:gd name="connsiteX3" fmla="*/ 6080370 w 7831016"/>
                  <a:gd name="connsiteY3" fmla="*/ 0 h 765908"/>
                  <a:gd name="connsiteX4" fmla="*/ 1727200 w 7831016"/>
                  <a:gd name="connsiteY4" fmla="*/ 0 h 7659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831016" h="765908">
                    <a:moveTo>
                      <a:pt x="1727200" y="0"/>
                    </a:moveTo>
                    <a:lnTo>
                      <a:pt x="0" y="765908"/>
                    </a:lnTo>
                    <a:lnTo>
                      <a:pt x="7831016" y="742462"/>
                    </a:lnTo>
                    <a:lnTo>
                      <a:pt x="6080370" y="0"/>
                    </a:lnTo>
                    <a:lnTo>
                      <a:pt x="1727200" y="0"/>
                    </a:lnTo>
                    <a:close/>
                  </a:path>
                </a:pathLst>
              </a:custGeom>
              <a:pattFill prst="dkHorz">
                <a:fgClr>
                  <a:schemeClr val="accent4">
                    <a:lumMod val="75000"/>
                  </a:schemeClr>
                </a:fgClr>
                <a:bgClr>
                  <a:srgbClr val="D8C08C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85" name="Group 84">
                <a:extLst>
                  <a:ext uri="{FF2B5EF4-FFF2-40B4-BE49-F238E27FC236}">
                    <a16:creationId xmlns:a16="http://schemas.microsoft.com/office/drawing/2014/main" id="{FB2B1BC4-8905-4B9C-A32C-B892F797D2B9}"/>
                  </a:ext>
                </a:extLst>
              </p:cNvPr>
              <p:cNvGrpSpPr/>
              <p:nvPr/>
            </p:nvGrpSpPr>
            <p:grpSpPr>
              <a:xfrm>
                <a:off x="1287863" y="670926"/>
                <a:ext cx="7831016" cy="4610997"/>
                <a:chOff x="1287863" y="670926"/>
                <a:chExt cx="7831016" cy="4610997"/>
              </a:xfrm>
            </p:grpSpPr>
            <p:sp>
              <p:nvSpPr>
                <p:cNvPr id="91" name="Rectangle 90">
                  <a:extLst>
                    <a:ext uri="{FF2B5EF4-FFF2-40B4-BE49-F238E27FC236}">
                      <a16:creationId xmlns:a16="http://schemas.microsoft.com/office/drawing/2014/main" id="{BDDF77D6-9187-4384-9452-00A0F608B4C7}"/>
                    </a:ext>
                  </a:extLst>
                </p:cNvPr>
                <p:cNvSpPr/>
                <p:nvPr/>
              </p:nvSpPr>
              <p:spPr>
                <a:xfrm>
                  <a:off x="3026229" y="1446246"/>
                  <a:ext cx="4354285" cy="3055416"/>
                </a:xfrm>
                <a:prstGeom prst="rect">
                  <a:avLst/>
                </a:prstGeom>
                <a:pattFill prst="dotDmnd">
                  <a:fgClr>
                    <a:schemeClr val="accent6">
                      <a:lumMod val="75000"/>
                    </a:schemeClr>
                  </a:fgClr>
                  <a:bgClr>
                    <a:srgbClr val="D5F513"/>
                  </a:bgClr>
                </a:patt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2" name="Freeform: Shape 91">
                  <a:extLst>
                    <a:ext uri="{FF2B5EF4-FFF2-40B4-BE49-F238E27FC236}">
                      <a16:creationId xmlns:a16="http://schemas.microsoft.com/office/drawing/2014/main" id="{A731BF5F-B7CA-4998-B4AC-8DA778D47FD0}"/>
                    </a:ext>
                  </a:extLst>
                </p:cNvPr>
                <p:cNvSpPr/>
                <p:nvPr/>
              </p:nvSpPr>
              <p:spPr>
                <a:xfrm>
                  <a:off x="7361731" y="687156"/>
                  <a:ext cx="1742831" cy="4579815"/>
                </a:xfrm>
                <a:custGeom>
                  <a:avLst/>
                  <a:gdLst>
                    <a:gd name="connsiteX0" fmla="*/ 0 w 1742831"/>
                    <a:gd name="connsiteY0" fmla="*/ 773723 h 4579815"/>
                    <a:gd name="connsiteX1" fmla="*/ 1742831 w 1742831"/>
                    <a:gd name="connsiteY1" fmla="*/ 0 h 4579815"/>
                    <a:gd name="connsiteX2" fmla="*/ 1742831 w 1742831"/>
                    <a:gd name="connsiteY2" fmla="*/ 4579815 h 4579815"/>
                    <a:gd name="connsiteX3" fmla="*/ 7816 w 1742831"/>
                    <a:gd name="connsiteY3" fmla="*/ 3829538 h 4579815"/>
                    <a:gd name="connsiteX4" fmla="*/ 7816 w 1742831"/>
                    <a:gd name="connsiteY4" fmla="*/ 3829538 h 45798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2831" h="4579815">
                      <a:moveTo>
                        <a:pt x="0" y="773723"/>
                      </a:moveTo>
                      <a:lnTo>
                        <a:pt x="1742831" y="0"/>
                      </a:lnTo>
                      <a:lnTo>
                        <a:pt x="1742831" y="4579815"/>
                      </a:lnTo>
                      <a:lnTo>
                        <a:pt x="7816" y="3829538"/>
                      </a:lnTo>
                      <a:lnTo>
                        <a:pt x="7816" y="3829538"/>
                      </a:lnTo>
                    </a:path>
                  </a:pathLst>
                </a:custGeom>
                <a:pattFill prst="dotDmnd">
                  <a:fgClr>
                    <a:schemeClr val="accent6">
                      <a:lumMod val="75000"/>
                    </a:schemeClr>
                  </a:fgClr>
                  <a:bgClr>
                    <a:srgbClr val="C1E00A"/>
                  </a:bgClr>
                </a:patt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3" name="Freeform: Shape 92">
                  <a:extLst>
                    <a:ext uri="{FF2B5EF4-FFF2-40B4-BE49-F238E27FC236}">
                      <a16:creationId xmlns:a16="http://schemas.microsoft.com/office/drawing/2014/main" id="{E30992C0-8170-4142-811E-BAD8C854142D}"/>
                    </a:ext>
                  </a:extLst>
                </p:cNvPr>
                <p:cNvSpPr/>
                <p:nvPr/>
              </p:nvSpPr>
              <p:spPr>
                <a:xfrm rot="10800000">
                  <a:off x="1301820" y="702108"/>
                  <a:ext cx="1742831" cy="4579815"/>
                </a:xfrm>
                <a:custGeom>
                  <a:avLst/>
                  <a:gdLst>
                    <a:gd name="connsiteX0" fmla="*/ 0 w 1742831"/>
                    <a:gd name="connsiteY0" fmla="*/ 773723 h 4579815"/>
                    <a:gd name="connsiteX1" fmla="*/ 1742831 w 1742831"/>
                    <a:gd name="connsiteY1" fmla="*/ 0 h 4579815"/>
                    <a:gd name="connsiteX2" fmla="*/ 1742831 w 1742831"/>
                    <a:gd name="connsiteY2" fmla="*/ 4579815 h 4579815"/>
                    <a:gd name="connsiteX3" fmla="*/ 7816 w 1742831"/>
                    <a:gd name="connsiteY3" fmla="*/ 3829538 h 4579815"/>
                    <a:gd name="connsiteX4" fmla="*/ 7816 w 1742831"/>
                    <a:gd name="connsiteY4" fmla="*/ 3829538 h 45798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2831" h="4579815">
                      <a:moveTo>
                        <a:pt x="0" y="773723"/>
                      </a:moveTo>
                      <a:lnTo>
                        <a:pt x="1742831" y="0"/>
                      </a:lnTo>
                      <a:lnTo>
                        <a:pt x="1742831" y="4579815"/>
                      </a:lnTo>
                      <a:lnTo>
                        <a:pt x="7816" y="3829538"/>
                      </a:lnTo>
                      <a:lnTo>
                        <a:pt x="7816" y="3829538"/>
                      </a:lnTo>
                    </a:path>
                  </a:pathLst>
                </a:custGeom>
                <a:pattFill prst="dotDmnd">
                  <a:fgClr>
                    <a:schemeClr val="accent6">
                      <a:lumMod val="75000"/>
                    </a:schemeClr>
                  </a:fgClr>
                  <a:bgClr>
                    <a:srgbClr val="C1E00A"/>
                  </a:bgClr>
                </a:patt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4" name="Freeform: Shape 93">
                  <a:extLst>
                    <a:ext uri="{FF2B5EF4-FFF2-40B4-BE49-F238E27FC236}">
                      <a16:creationId xmlns:a16="http://schemas.microsoft.com/office/drawing/2014/main" id="{40537596-DDDA-411B-9412-938FC0C81EAB}"/>
                    </a:ext>
                  </a:extLst>
                </p:cNvPr>
                <p:cNvSpPr/>
                <p:nvPr/>
              </p:nvSpPr>
              <p:spPr>
                <a:xfrm rot="10800000">
                  <a:off x="1287863" y="670926"/>
                  <a:ext cx="7831016" cy="765908"/>
                </a:xfrm>
                <a:custGeom>
                  <a:avLst/>
                  <a:gdLst>
                    <a:gd name="connsiteX0" fmla="*/ 1727200 w 7831016"/>
                    <a:gd name="connsiteY0" fmla="*/ 0 h 765908"/>
                    <a:gd name="connsiteX1" fmla="*/ 0 w 7831016"/>
                    <a:gd name="connsiteY1" fmla="*/ 765908 h 765908"/>
                    <a:gd name="connsiteX2" fmla="*/ 7831016 w 7831016"/>
                    <a:gd name="connsiteY2" fmla="*/ 742462 h 765908"/>
                    <a:gd name="connsiteX3" fmla="*/ 6080370 w 7831016"/>
                    <a:gd name="connsiteY3" fmla="*/ 0 h 765908"/>
                    <a:gd name="connsiteX4" fmla="*/ 1727200 w 7831016"/>
                    <a:gd name="connsiteY4" fmla="*/ 0 h 7659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831016" h="765908">
                      <a:moveTo>
                        <a:pt x="1727200" y="0"/>
                      </a:moveTo>
                      <a:lnTo>
                        <a:pt x="0" y="765908"/>
                      </a:lnTo>
                      <a:lnTo>
                        <a:pt x="7831016" y="742462"/>
                      </a:lnTo>
                      <a:lnTo>
                        <a:pt x="6080370" y="0"/>
                      </a:lnTo>
                      <a:lnTo>
                        <a:pt x="1727200" y="0"/>
                      </a:lnTo>
                      <a:close/>
                    </a:path>
                  </a:pathLst>
                </a:custGeom>
                <a:solidFill>
                  <a:srgbClr val="98B00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86" name="Group 85">
                <a:extLst>
                  <a:ext uri="{FF2B5EF4-FFF2-40B4-BE49-F238E27FC236}">
                    <a16:creationId xmlns:a16="http://schemas.microsoft.com/office/drawing/2014/main" id="{F778B513-A711-469B-B571-8820E9F1D2D1}"/>
                  </a:ext>
                </a:extLst>
              </p:cNvPr>
              <p:cNvGrpSpPr/>
              <p:nvPr/>
            </p:nvGrpSpPr>
            <p:grpSpPr>
              <a:xfrm>
                <a:off x="4579815" y="2524369"/>
                <a:ext cx="1172308" cy="1986704"/>
                <a:chOff x="4579815" y="2524369"/>
                <a:chExt cx="1172308" cy="1986704"/>
              </a:xfrm>
            </p:grpSpPr>
            <p:sp>
              <p:nvSpPr>
                <p:cNvPr id="87" name="Rectangle 86">
                  <a:extLst>
                    <a:ext uri="{FF2B5EF4-FFF2-40B4-BE49-F238E27FC236}">
                      <a16:creationId xmlns:a16="http://schemas.microsoft.com/office/drawing/2014/main" id="{77199B4E-2DBE-4BA0-808E-C265DAA5CA97}"/>
                    </a:ext>
                  </a:extLst>
                </p:cNvPr>
                <p:cNvSpPr/>
                <p:nvPr/>
              </p:nvSpPr>
              <p:spPr>
                <a:xfrm>
                  <a:off x="4579815" y="2524369"/>
                  <a:ext cx="1172308" cy="1986704"/>
                </a:xfrm>
                <a:prstGeom prst="rect">
                  <a:avLst/>
                </a:prstGeom>
                <a:solidFill>
                  <a:schemeClr val="accent4">
                    <a:lumMod val="7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8" name="Rectangle 87">
                  <a:extLst>
                    <a:ext uri="{FF2B5EF4-FFF2-40B4-BE49-F238E27FC236}">
                      <a16:creationId xmlns:a16="http://schemas.microsoft.com/office/drawing/2014/main" id="{32D3066B-89CE-4AEE-9F3E-ACF4835EEE72}"/>
                    </a:ext>
                  </a:extLst>
                </p:cNvPr>
                <p:cNvSpPr/>
                <p:nvPr/>
              </p:nvSpPr>
              <p:spPr>
                <a:xfrm>
                  <a:off x="4756219" y="2739292"/>
                  <a:ext cx="859693" cy="726831"/>
                </a:xfrm>
                <a:prstGeom prst="rect">
                  <a:avLst/>
                </a:prstGeom>
                <a:gradFill flip="none" rotWithShape="1">
                  <a:gsLst>
                    <a:gs pos="0">
                      <a:schemeClr val="accent4">
                        <a:lumMod val="0"/>
                        <a:lumOff val="100000"/>
                      </a:schemeClr>
                    </a:gs>
                    <a:gs pos="35000">
                      <a:schemeClr val="accent4">
                        <a:lumMod val="0"/>
                        <a:lumOff val="100000"/>
                      </a:schemeClr>
                    </a:gs>
                    <a:gs pos="100000">
                      <a:schemeClr val="accent4">
                        <a:lumMod val="100000"/>
                      </a:schemeClr>
                    </a:gs>
                  </a:gsLst>
                  <a:path path="circle">
                    <a:fillToRect l="50000" t="-80000" r="50000" b="180000"/>
                  </a:path>
                  <a:tileRect/>
                </a:gra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9" name="Rectangle 88">
                  <a:extLst>
                    <a:ext uri="{FF2B5EF4-FFF2-40B4-BE49-F238E27FC236}">
                      <a16:creationId xmlns:a16="http://schemas.microsoft.com/office/drawing/2014/main" id="{63148092-9EC4-425F-9D1C-29F129C75A62}"/>
                    </a:ext>
                  </a:extLst>
                </p:cNvPr>
                <p:cNvSpPr/>
                <p:nvPr/>
              </p:nvSpPr>
              <p:spPr>
                <a:xfrm>
                  <a:off x="4756219" y="3573585"/>
                  <a:ext cx="859693" cy="726831"/>
                </a:xfrm>
                <a:prstGeom prst="rect">
                  <a:avLst/>
                </a:prstGeom>
                <a:gradFill>
                  <a:gsLst>
                    <a:gs pos="0">
                      <a:schemeClr val="accent4">
                        <a:lumMod val="0"/>
                        <a:lumOff val="100000"/>
                      </a:schemeClr>
                    </a:gs>
                    <a:gs pos="35000">
                      <a:schemeClr val="accent4">
                        <a:lumMod val="0"/>
                        <a:lumOff val="100000"/>
                      </a:schemeClr>
                    </a:gs>
                    <a:gs pos="100000">
                      <a:schemeClr val="accent4">
                        <a:lumMod val="100000"/>
                      </a:schemeClr>
                    </a:gs>
                  </a:gsLst>
                  <a:path path="circle">
                    <a:fillToRect l="50000" t="-80000" r="50000" b="180000"/>
                  </a:path>
                </a:gra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0" name="Oval 89">
                  <a:extLst>
                    <a:ext uri="{FF2B5EF4-FFF2-40B4-BE49-F238E27FC236}">
                      <a16:creationId xmlns:a16="http://schemas.microsoft.com/office/drawing/2014/main" id="{825EC283-5CB0-4C3E-87D3-E8B34A6361D8}"/>
                    </a:ext>
                  </a:extLst>
                </p:cNvPr>
                <p:cNvSpPr/>
                <p:nvPr/>
              </p:nvSpPr>
              <p:spPr>
                <a:xfrm>
                  <a:off x="4629198" y="3497743"/>
                  <a:ext cx="125046" cy="75842"/>
                </a:xfrm>
                <a:prstGeom prst="ellipse">
                  <a:avLst/>
                </a:prstGeom>
                <a:solidFill>
                  <a:schemeClr val="accent4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46E24422-F9A3-4146-8921-7FD46AB7BEB2}"/>
                </a:ext>
              </a:extLst>
            </p:cNvPr>
            <p:cNvGrpSpPr/>
            <p:nvPr/>
          </p:nvGrpSpPr>
          <p:grpSpPr>
            <a:xfrm>
              <a:off x="5215090" y="2730471"/>
              <a:ext cx="1558789" cy="1435935"/>
              <a:chOff x="6393739" y="934548"/>
              <a:chExt cx="5400565" cy="5392694"/>
            </a:xfrm>
          </p:grpSpPr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28C0130F-E9EE-4C22-9303-57DFFAA431B3}"/>
                  </a:ext>
                </a:extLst>
              </p:cNvPr>
              <p:cNvSpPr/>
              <p:nvPr/>
            </p:nvSpPr>
            <p:spPr>
              <a:xfrm>
                <a:off x="6393739" y="1307731"/>
                <a:ext cx="5397839" cy="4615721"/>
              </a:xfrm>
              <a:prstGeom prst="rect">
                <a:avLst/>
              </a:prstGeom>
              <a:gradFill flip="none" rotWithShape="1">
                <a:gsLst>
                  <a:gs pos="0">
                    <a:srgbClr val="BDEEFF">
                      <a:shade val="30000"/>
                      <a:satMod val="115000"/>
                    </a:srgbClr>
                  </a:gs>
                  <a:gs pos="50000">
                    <a:srgbClr val="BDEEFF">
                      <a:shade val="67500"/>
                      <a:satMod val="115000"/>
                    </a:srgbClr>
                  </a:gs>
                  <a:gs pos="100000">
                    <a:srgbClr val="BDEEFF">
                      <a:shade val="100000"/>
                      <a:satMod val="115000"/>
                    </a:srgb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83" name="Picture 2" descr="Open window (version 2) | Free SVG">
                <a:extLst>
                  <a:ext uri="{FF2B5EF4-FFF2-40B4-BE49-F238E27FC236}">
                    <a16:creationId xmlns:a16="http://schemas.microsoft.com/office/drawing/2014/main" id="{F63F7152-AC45-41BC-8765-1CC5F2364F4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401610" y="934548"/>
                <a:ext cx="5392694" cy="539269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81" name="Picture 2" descr="Curtains Window Red - Free vector graphic on Pixabay">
              <a:extLst>
                <a:ext uri="{FF2B5EF4-FFF2-40B4-BE49-F238E27FC236}">
                  <a16:creationId xmlns:a16="http://schemas.microsoft.com/office/drawing/2014/main" id="{ABA5E3B9-9D03-4B01-901E-C5B7CB4556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02468" y="2630100"/>
              <a:ext cx="1794085" cy="25730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F8FB9B01-DE87-4117-A477-97E5819639FF}"/>
              </a:ext>
            </a:extLst>
          </p:cNvPr>
          <p:cNvGrpSpPr/>
          <p:nvPr/>
        </p:nvGrpSpPr>
        <p:grpSpPr>
          <a:xfrm rot="2758719">
            <a:off x="2241870" y="4022183"/>
            <a:ext cx="1009102" cy="516672"/>
            <a:chOff x="1563817" y="3626975"/>
            <a:chExt cx="1009102" cy="516672"/>
          </a:xfrm>
        </p:grpSpPr>
        <p:sp>
          <p:nvSpPr>
            <p:cNvPr id="30" name="Arrow: Right 29">
              <a:extLst>
                <a:ext uri="{FF2B5EF4-FFF2-40B4-BE49-F238E27FC236}">
                  <a16:creationId xmlns:a16="http://schemas.microsoft.com/office/drawing/2014/main" id="{29A991D7-2D4C-4AC6-A6C3-D88D8EEE82CA}"/>
                </a:ext>
              </a:extLst>
            </p:cNvPr>
            <p:cNvSpPr/>
            <p:nvPr/>
          </p:nvSpPr>
          <p:spPr>
            <a:xfrm rot="12500418">
              <a:off x="1563817" y="3636107"/>
              <a:ext cx="978408" cy="4846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2DDE5971-2A69-4422-90D7-687E0E7F0187}"/>
                </a:ext>
              </a:extLst>
            </p:cNvPr>
            <p:cNvGrpSpPr/>
            <p:nvPr/>
          </p:nvGrpSpPr>
          <p:grpSpPr>
            <a:xfrm rot="1703469">
              <a:off x="2063900" y="3626975"/>
              <a:ext cx="509019" cy="516672"/>
              <a:chOff x="2917371" y="597159"/>
              <a:chExt cx="1038809" cy="1013927"/>
            </a:xfrm>
          </p:grpSpPr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9DFB8DBC-F2A1-439D-A82C-396BD0E3A212}"/>
                  </a:ext>
                </a:extLst>
              </p:cNvPr>
              <p:cNvSpPr/>
              <p:nvPr/>
            </p:nvSpPr>
            <p:spPr>
              <a:xfrm>
                <a:off x="2917371" y="597159"/>
                <a:ext cx="1038809" cy="1013927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1" name="Picture 40">
                <a:extLst>
                  <a:ext uri="{FF2B5EF4-FFF2-40B4-BE49-F238E27FC236}">
                    <a16:creationId xmlns:a16="http://schemas.microsoft.com/office/drawing/2014/main" id="{9535FA6C-43C6-4E99-A65D-F61B96CAC71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61720" t="32593" r="-2050" b="27422"/>
              <a:stretch/>
            </p:blipFill>
            <p:spPr>
              <a:xfrm>
                <a:off x="3354354" y="786881"/>
                <a:ext cx="363894" cy="360783"/>
              </a:xfrm>
              <a:prstGeom prst="rect">
                <a:avLst/>
              </a:prstGeom>
            </p:spPr>
          </p:pic>
          <p:pic>
            <p:nvPicPr>
              <p:cNvPr id="42" name="Picture 41">
                <a:extLst>
                  <a:ext uri="{FF2B5EF4-FFF2-40B4-BE49-F238E27FC236}">
                    <a16:creationId xmlns:a16="http://schemas.microsoft.com/office/drawing/2014/main" id="{E29A12FE-8C12-4006-BC7E-A8C54074E12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61720" t="32593" r="-2050" b="27422"/>
              <a:stretch/>
            </p:blipFill>
            <p:spPr>
              <a:xfrm>
                <a:off x="2985795" y="852195"/>
                <a:ext cx="363894" cy="360783"/>
              </a:xfrm>
              <a:prstGeom prst="rect">
                <a:avLst/>
              </a:prstGeom>
            </p:spPr>
          </p:pic>
        </p:grp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FD955E21-D06F-46D2-9807-01FFD857D61B}"/>
              </a:ext>
            </a:extLst>
          </p:cNvPr>
          <p:cNvGrpSpPr/>
          <p:nvPr/>
        </p:nvGrpSpPr>
        <p:grpSpPr>
          <a:xfrm>
            <a:off x="3885257" y="3742851"/>
            <a:ext cx="1010251" cy="516672"/>
            <a:chOff x="3046841" y="3580482"/>
            <a:chExt cx="1010251" cy="516672"/>
          </a:xfrm>
        </p:grpSpPr>
        <p:sp>
          <p:nvSpPr>
            <p:cNvPr id="5" name="Arrow: Right 4">
              <a:extLst>
                <a:ext uri="{FF2B5EF4-FFF2-40B4-BE49-F238E27FC236}">
                  <a16:creationId xmlns:a16="http://schemas.microsoft.com/office/drawing/2014/main" id="{21E38492-A56A-42BC-8395-0F6A217421C3}"/>
                </a:ext>
              </a:extLst>
            </p:cNvPr>
            <p:cNvSpPr/>
            <p:nvPr/>
          </p:nvSpPr>
          <p:spPr>
            <a:xfrm rot="19727806">
              <a:off x="3082223" y="3596503"/>
              <a:ext cx="974869" cy="4846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F67261EE-97F0-467F-B6DD-D81DB7CF2769}"/>
                </a:ext>
              </a:extLst>
            </p:cNvPr>
            <p:cNvGrpSpPr/>
            <p:nvPr/>
          </p:nvGrpSpPr>
          <p:grpSpPr>
            <a:xfrm rot="19886561">
              <a:off x="3046841" y="3580482"/>
              <a:ext cx="509019" cy="516672"/>
              <a:chOff x="2917371" y="597159"/>
              <a:chExt cx="1038809" cy="1013927"/>
            </a:xfrm>
          </p:grpSpPr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2FAE11CC-3FF9-4DF2-A9C1-1EE833EA2063}"/>
                  </a:ext>
                </a:extLst>
              </p:cNvPr>
              <p:cNvSpPr/>
              <p:nvPr/>
            </p:nvSpPr>
            <p:spPr>
              <a:xfrm>
                <a:off x="2917371" y="597159"/>
                <a:ext cx="1038809" cy="1013927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57" name="Picture 56">
                <a:extLst>
                  <a:ext uri="{FF2B5EF4-FFF2-40B4-BE49-F238E27FC236}">
                    <a16:creationId xmlns:a16="http://schemas.microsoft.com/office/drawing/2014/main" id="{5AADCFBF-0C65-48F8-AE21-F2191FB2479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61720" t="32593" r="-2050" b="27422"/>
              <a:stretch/>
            </p:blipFill>
            <p:spPr>
              <a:xfrm>
                <a:off x="3354354" y="786881"/>
                <a:ext cx="363894" cy="360783"/>
              </a:xfrm>
              <a:prstGeom prst="rect">
                <a:avLst/>
              </a:prstGeom>
            </p:spPr>
          </p:pic>
          <p:pic>
            <p:nvPicPr>
              <p:cNvPr id="58" name="Picture 57">
                <a:extLst>
                  <a:ext uri="{FF2B5EF4-FFF2-40B4-BE49-F238E27FC236}">
                    <a16:creationId xmlns:a16="http://schemas.microsoft.com/office/drawing/2014/main" id="{174EAC1D-08E0-466F-8125-8BD0BB84706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61720" t="32593" r="-2050" b="27422"/>
              <a:stretch/>
            </p:blipFill>
            <p:spPr>
              <a:xfrm>
                <a:off x="2985795" y="852195"/>
                <a:ext cx="363894" cy="360783"/>
              </a:xfrm>
              <a:prstGeom prst="rect">
                <a:avLst/>
              </a:prstGeom>
            </p:spPr>
          </p:pic>
        </p:grp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0CD66EA1-2B42-4A03-B9BD-242BE9BC2ADD}"/>
              </a:ext>
            </a:extLst>
          </p:cNvPr>
          <p:cNvGrpSpPr/>
          <p:nvPr/>
        </p:nvGrpSpPr>
        <p:grpSpPr>
          <a:xfrm>
            <a:off x="6008916" y="838871"/>
            <a:ext cx="622459" cy="978408"/>
            <a:chOff x="5715857" y="777492"/>
            <a:chExt cx="622459" cy="978408"/>
          </a:xfrm>
        </p:grpSpPr>
        <p:sp>
          <p:nvSpPr>
            <p:cNvPr id="28" name="Arrow: Right 27">
              <a:extLst>
                <a:ext uri="{FF2B5EF4-FFF2-40B4-BE49-F238E27FC236}">
                  <a16:creationId xmlns:a16="http://schemas.microsoft.com/office/drawing/2014/main" id="{3199AABC-F3A8-4E7D-BF2D-783D46EAF05F}"/>
                </a:ext>
              </a:extLst>
            </p:cNvPr>
            <p:cNvSpPr/>
            <p:nvPr/>
          </p:nvSpPr>
          <p:spPr>
            <a:xfrm rot="16200000">
              <a:off x="5606796" y="1024380"/>
              <a:ext cx="978408" cy="484632"/>
            </a:xfrm>
            <a:prstGeom prst="rightArrow">
              <a:avLst>
                <a:gd name="adj1" fmla="val 50000"/>
                <a:gd name="adj2" fmla="val 56579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473B54B8-74B5-4010-BDD0-D24624584D8D}"/>
                </a:ext>
              </a:extLst>
            </p:cNvPr>
            <p:cNvGrpSpPr/>
            <p:nvPr/>
          </p:nvGrpSpPr>
          <p:grpSpPr>
            <a:xfrm>
              <a:off x="5715857" y="1221840"/>
              <a:ext cx="509019" cy="516672"/>
              <a:chOff x="2917371" y="597159"/>
              <a:chExt cx="1038809" cy="1013927"/>
            </a:xfrm>
          </p:grpSpPr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976B48A3-795E-40FD-8C89-E782006646BE}"/>
                  </a:ext>
                </a:extLst>
              </p:cNvPr>
              <p:cNvSpPr/>
              <p:nvPr/>
            </p:nvSpPr>
            <p:spPr>
              <a:xfrm>
                <a:off x="2917371" y="597159"/>
                <a:ext cx="1038809" cy="1013927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53" name="Picture 52">
                <a:extLst>
                  <a:ext uri="{FF2B5EF4-FFF2-40B4-BE49-F238E27FC236}">
                    <a16:creationId xmlns:a16="http://schemas.microsoft.com/office/drawing/2014/main" id="{9428B6E1-F5A5-471A-A9EA-95CAD0C8FAD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61720" t="32593" r="-2050" b="27422"/>
              <a:stretch/>
            </p:blipFill>
            <p:spPr>
              <a:xfrm>
                <a:off x="3354354" y="786881"/>
                <a:ext cx="363894" cy="360783"/>
              </a:xfrm>
              <a:prstGeom prst="rect">
                <a:avLst/>
              </a:prstGeom>
            </p:spPr>
          </p:pic>
          <p:pic>
            <p:nvPicPr>
              <p:cNvPr id="54" name="Picture 53">
                <a:extLst>
                  <a:ext uri="{FF2B5EF4-FFF2-40B4-BE49-F238E27FC236}">
                    <a16:creationId xmlns:a16="http://schemas.microsoft.com/office/drawing/2014/main" id="{F688E5AA-E15B-4F64-9EB2-710F4A832A0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61720" t="32593" r="-2050" b="27422"/>
              <a:stretch/>
            </p:blipFill>
            <p:spPr>
              <a:xfrm>
                <a:off x="2985795" y="852195"/>
                <a:ext cx="363894" cy="360783"/>
              </a:xfrm>
              <a:prstGeom prst="rect">
                <a:avLst/>
              </a:prstGeom>
            </p:spPr>
          </p:pic>
        </p:grp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9575ADD-CEAB-417F-AB40-DBE3D4EE5AA5}"/>
              </a:ext>
            </a:extLst>
          </p:cNvPr>
          <p:cNvGrpSpPr/>
          <p:nvPr/>
        </p:nvGrpSpPr>
        <p:grpSpPr>
          <a:xfrm>
            <a:off x="7169710" y="2686565"/>
            <a:ext cx="998224" cy="648557"/>
            <a:chOff x="6505293" y="2674775"/>
            <a:chExt cx="998224" cy="648557"/>
          </a:xfrm>
        </p:grpSpPr>
        <p:sp>
          <p:nvSpPr>
            <p:cNvPr id="26" name="Arrow: Right 25">
              <a:extLst>
                <a:ext uri="{FF2B5EF4-FFF2-40B4-BE49-F238E27FC236}">
                  <a16:creationId xmlns:a16="http://schemas.microsoft.com/office/drawing/2014/main" id="{85F0DD38-B37B-436E-BC9A-494F2A6BA37C}"/>
                </a:ext>
              </a:extLst>
            </p:cNvPr>
            <p:cNvSpPr/>
            <p:nvPr/>
          </p:nvSpPr>
          <p:spPr>
            <a:xfrm>
              <a:off x="6525109" y="2838700"/>
              <a:ext cx="978408" cy="4846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D93DB166-F41C-4387-862A-B0A85D1B4108}"/>
                </a:ext>
              </a:extLst>
            </p:cNvPr>
            <p:cNvGrpSpPr/>
            <p:nvPr/>
          </p:nvGrpSpPr>
          <p:grpSpPr>
            <a:xfrm>
              <a:off x="6505293" y="2674775"/>
              <a:ext cx="509020" cy="516672"/>
              <a:chOff x="2917369" y="597159"/>
              <a:chExt cx="1038808" cy="1013928"/>
            </a:xfrm>
          </p:grpSpPr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B496160E-3D4C-4780-9263-3C790CE19482}"/>
                  </a:ext>
                </a:extLst>
              </p:cNvPr>
              <p:cNvSpPr/>
              <p:nvPr/>
            </p:nvSpPr>
            <p:spPr>
              <a:xfrm>
                <a:off x="2917369" y="597159"/>
                <a:ext cx="1038808" cy="1013928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7" name="Picture 36">
                <a:extLst>
                  <a:ext uri="{FF2B5EF4-FFF2-40B4-BE49-F238E27FC236}">
                    <a16:creationId xmlns:a16="http://schemas.microsoft.com/office/drawing/2014/main" id="{3EDAB48B-A483-42EF-ACD3-0C784595005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61720" t="32593" r="-2050" b="27422"/>
              <a:stretch/>
            </p:blipFill>
            <p:spPr>
              <a:xfrm>
                <a:off x="3354352" y="786882"/>
                <a:ext cx="363894" cy="360783"/>
              </a:xfrm>
              <a:prstGeom prst="rect">
                <a:avLst/>
              </a:prstGeom>
            </p:spPr>
          </p:pic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id="{FBDEEF2D-49B6-4A3D-B71C-A622E39A2A2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61720" t="32593" r="-2050" b="27422"/>
              <a:stretch/>
            </p:blipFill>
            <p:spPr>
              <a:xfrm>
                <a:off x="2985795" y="852195"/>
                <a:ext cx="363894" cy="360783"/>
              </a:xfrm>
              <a:prstGeom prst="rect">
                <a:avLst/>
              </a:prstGeom>
            </p:spPr>
          </p:pic>
        </p:grp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EF984416-3F92-4B75-AF7A-9AFDA57C4A85}"/>
              </a:ext>
            </a:extLst>
          </p:cNvPr>
          <p:cNvGrpSpPr/>
          <p:nvPr/>
        </p:nvGrpSpPr>
        <p:grpSpPr>
          <a:xfrm rot="18132565">
            <a:off x="5699540" y="3282792"/>
            <a:ext cx="1002669" cy="596682"/>
            <a:chOff x="5106666" y="3275808"/>
            <a:chExt cx="1002669" cy="596682"/>
          </a:xfrm>
        </p:grpSpPr>
        <p:sp>
          <p:nvSpPr>
            <p:cNvPr id="29" name="Arrow: Right 28">
              <a:extLst>
                <a:ext uri="{FF2B5EF4-FFF2-40B4-BE49-F238E27FC236}">
                  <a16:creationId xmlns:a16="http://schemas.microsoft.com/office/drawing/2014/main" id="{B64352B8-4065-4141-B5F7-9C4CA307F1D7}"/>
                </a:ext>
              </a:extLst>
            </p:cNvPr>
            <p:cNvSpPr/>
            <p:nvPr/>
          </p:nvSpPr>
          <p:spPr>
            <a:xfrm rot="20921099">
              <a:off x="5130927" y="3387858"/>
              <a:ext cx="978408" cy="4846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752EB987-0849-4098-A2EE-08B7A59CC311}"/>
                </a:ext>
              </a:extLst>
            </p:cNvPr>
            <p:cNvGrpSpPr/>
            <p:nvPr/>
          </p:nvGrpSpPr>
          <p:grpSpPr>
            <a:xfrm rot="20896346">
              <a:off x="5106666" y="3275808"/>
              <a:ext cx="509019" cy="516672"/>
              <a:chOff x="2917371" y="597159"/>
              <a:chExt cx="1038809" cy="1013927"/>
            </a:xfrm>
          </p:grpSpPr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2C76713D-345D-4FB1-9D82-8BB41DA5E4A1}"/>
                  </a:ext>
                </a:extLst>
              </p:cNvPr>
              <p:cNvSpPr/>
              <p:nvPr/>
            </p:nvSpPr>
            <p:spPr>
              <a:xfrm>
                <a:off x="2917371" y="597159"/>
                <a:ext cx="1038809" cy="1013927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9" name="Picture 48">
                <a:extLst>
                  <a:ext uri="{FF2B5EF4-FFF2-40B4-BE49-F238E27FC236}">
                    <a16:creationId xmlns:a16="http://schemas.microsoft.com/office/drawing/2014/main" id="{FA1BEE08-E811-438C-AA1F-99F532D6FC8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61720" t="32593" r="-2050" b="27422"/>
              <a:stretch/>
            </p:blipFill>
            <p:spPr>
              <a:xfrm>
                <a:off x="3354354" y="786881"/>
                <a:ext cx="363894" cy="360783"/>
              </a:xfrm>
              <a:prstGeom prst="rect">
                <a:avLst/>
              </a:prstGeom>
            </p:spPr>
          </p:pic>
          <p:pic>
            <p:nvPicPr>
              <p:cNvPr id="50" name="Picture 49">
                <a:extLst>
                  <a:ext uri="{FF2B5EF4-FFF2-40B4-BE49-F238E27FC236}">
                    <a16:creationId xmlns:a16="http://schemas.microsoft.com/office/drawing/2014/main" id="{E4B3C07D-67B5-495F-B58E-85BE6B292D9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61720" t="32593" r="-2050" b="27422"/>
              <a:stretch/>
            </p:blipFill>
            <p:spPr>
              <a:xfrm>
                <a:off x="2985795" y="852195"/>
                <a:ext cx="363894" cy="360783"/>
              </a:xfrm>
              <a:prstGeom prst="rect">
                <a:avLst/>
              </a:prstGeom>
            </p:spPr>
          </p:pic>
        </p:grp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5E9902BA-7392-4DCA-872C-20A3D94AF01A}"/>
              </a:ext>
            </a:extLst>
          </p:cNvPr>
          <p:cNvGrpSpPr/>
          <p:nvPr/>
        </p:nvGrpSpPr>
        <p:grpSpPr>
          <a:xfrm>
            <a:off x="6012958" y="4886839"/>
            <a:ext cx="625988" cy="1005876"/>
            <a:chOff x="5757321" y="4781957"/>
            <a:chExt cx="625988" cy="1005876"/>
          </a:xfrm>
        </p:grpSpPr>
        <p:sp>
          <p:nvSpPr>
            <p:cNvPr id="25" name="Arrow: Right 24">
              <a:extLst>
                <a:ext uri="{FF2B5EF4-FFF2-40B4-BE49-F238E27FC236}">
                  <a16:creationId xmlns:a16="http://schemas.microsoft.com/office/drawing/2014/main" id="{708F538D-3AB8-4BC7-935A-0FF5BF63F0FE}"/>
                </a:ext>
              </a:extLst>
            </p:cNvPr>
            <p:cNvSpPr/>
            <p:nvPr/>
          </p:nvSpPr>
          <p:spPr>
            <a:xfrm rot="5400000">
              <a:off x="5510433" y="5056313"/>
              <a:ext cx="978408" cy="4846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CB1ABC6C-8B72-4EE0-8D7D-EB5C2A3220EC}"/>
                </a:ext>
              </a:extLst>
            </p:cNvPr>
            <p:cNvGrpSpPr/>
            <p:nvPr/>
          </p:nvGrpSpPr>
          <p:grpSpPr>
            <a:xfrm>
              <a:off x="5874290" y="4781957"/>
              <a:ext cx="509019" cy="516672"/>
              <a:chOff x="2917371" y="597159"/>
              <a:chExt cx="1038809" cy="1013927"/>
            </a:xfrm>
          </p:grpSpPr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40D61351-6EF1-4FFB-9D1B-8DE635865A82}"/>
                  </a:ext>
                </a:extLst>
              </p:cNvPr>
              <p:cNvSpPr/>
              <p:nvPr/>
            </p:nvSpPr>
            <p:spPr>
              <a:xfrm>
                <a:off x="2917371" y="597159"/>
                <a:ext cx="1038809" cy="1013927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5" name="Picture 44">
                <a:extLst>
                  <a:ext uri="{FF2B5EF4-FFF2-40B4-BE49-F238E27FC236}">
                    <a16:creationId xmlns:a16="http://schemas.microsoft.com/office/drawing/2014/main" id="{852DF79A-CF22-44FA-9607-0C275D6CC54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61720" t="32593" r="-2050" b="27422"/>
              <a:stretch/>
            </p:blipFill>
            <p:spPr>
              <a:xfrm>
                <a:off x="3354354" y="786881"/>
                <a:ext cx="363894" cy="360783"/>
              </a:xfrm>
              <a:prstGeom prst="rect">
                <a:avLst/>
              </a:prstGeom>
            </p:spPr>
          </p:pic>
          <p:pic>
            <p:nvPicPr>
              <p:cNvPr id="46" name="Picture 45">
                <a:extLst>
                  <a:ext uri="{FF2B5EF4-FFF2-40B4-BE49-F238E27FC236}">
                    <a16:creationId xmlns:a16="http://schemas.microsoft.com/office/drawing/2014/main" id="{E4A8DA51-D19F-4C2F-8BDA-2B6BC6D52CE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61720" t="32593" r="-2050" b="27422"/>
              <a:stretch/>
            </p:blipFill>
            <p:spPr>
              <a:xfrm>
                <a:off x="2985795" y="852195"/>
                <a:ext cx="363894" cy="360783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5029611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CCA1B45-C55D-49BE-B4B0-6A2FFC75BB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92" y="26651"/>
            <a:ext cx="8815580" cy="6480610"/>
          </a:xfrm>
          <a:prstGeom prst="rect">
            <a:avLst/>
          </a:prstGeom>
        </p:spPr>
      </p:pic>
      <p:pic>
        <p:nvPicPr>
          <p:cNvPr id="16" name="Picture 2" descr="Key Clip Art Free Stock Photo - Public Domain Pictures">
            <a:extLst>
              <a:ext uri="{FF2B5EF4-FFF2-40B4-BE49-F238E27FC236}">
                <a16:creationId xmlns:a16="http://schemas.microsoft.com/office/drawing/2014/main" id="{DE4DDF0B-973D-4554-861F-4DD8D7E76F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6" b="99004" l="417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6795" y="3560984"/>
            <a:ext cx="1006325" cy="500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Lamp Light Desktop - Free vector graphic on Pixabay">
            <a:extLst>
              <a:ext uri="{FF2B5EF4-FFF2-40B4-BE49-F238E27FC236}">
                <a16:creationId xmlns:a16="http://schemas.microsoft.com/office/drawing/2014/main" id="{0C717A01-A577-4651-8AD4-06C4DF1712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9416" y="2572876"/>
            <a:ext cx="1305256" cy="138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Desktop fan vector image | Free SVG">
            <a:extLst>
              <a:ext uri="{FF2B5EF4-FFF2-40B4-BE49-F238E27FC236}">
                <a16:creationId xmlns:a16="http://schemas.microsoft.com/office/drawing/2014/main" id="{D3828D7A-F9B1-4F20-B53B-B0B79AAA51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192"/>
          <a:stretch/>
        </p:blipFill>
        <p:spPr bwMode="auto">
          <a:xfrm>
            <a:off x="4923141" y="2903783"/>
            <a:ext cx="1903673" cy="2044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3D Model of a bed image - Free stock photo - Public Domain photo - CC0  Images">
            <a:extLst>
              <a:ext uri="{FF2B5EF4-FFF2-40B4-BE49-F238E27FC236}">
                <a16:creationId xmlns:a16="http://schemas.microsoft.com/office/drawing/2014/main" id="{4D1C6393-BCE0-4DFA-8AC4-67674D0F23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89" t="24486" r="15435"/>
          <a:stretch/>
        </p:blipFill>
        <p:spPr bwMode="auto">
          <a:xfrm rot="19235142">
            <a:off x="1197185" y="4320713"/>
            <a:ext cx="2611635" cy="2331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 descr="Pillows | Free SVG">
            <a:extLst>
              <a:ext uri="{FF2B5EF4-FFF2-40B4-BE49-F238E27FC236}">
                <a16:creationId xmlns:a16="http://schemas.microsoft.com/office/drawing/2014/main" id="{2EA0AF0B-3310-4DB3-8F78-165B3A6480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279" y="1372413"/>
            <a:ext cx="1700710" cy="1700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Fancy wardrobe | Free SVG">
            <a:extLst>
              <a:ext uri="{FF2B5EF4-FFF2-40B4-BE49-F238E27FC236}">
                <a16:creationId xmlns:a16="http://schemas.microsoft.com/office/drawing/2014/main" id="{52938050-DDCD-4460-849D-1C7AB7573F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76" r="17500"/>
          <a:stretch/>
        </p:blipFill>
        <p:spPr bwMode="auto">
          <a:xfrm rot="10800000">
            <a:off x="5173498" y="328809"/>
            <a:ext cx="1493444" cy="2396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4" descr="Golden Flower Plate Vector Clipart image - Free stock photo - Public Domain  photo - CC0 Images">
            <a:extLst>
              <a:ext uri="{FF2B5EF4-FFF2-40B4-BE49-F238E27FC236}">
                <a16:creationId xmlns:a16="http://schemas.microsoft.com/office/drawing/2014/main" id="{B9C63F03-0E7C-4359-999D-F05ECDDA1C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675590">
            <a:off x="7005733" y="2767874"/>
            <a:ext cx="1147534" cy="819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>
            <a:extLst>
              <a:ext uri="{FF2B5EF4-FFF2-40B4-BE49-F238E27FC236}">
                <a16:creationId xmlns:a16="http://schemas.microsoft.com/office/drawing/2014/main" id="{F8F86B63-21E9-4FF0-8D87-C2F338C63C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827054">
            <a:off x="5487172" y="5126639"/>
            <a:ext cx="1277331" cy="1253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48741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CA428EB-BFD9-4281-A4F1-CA29F0EAF5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06" y="102248"/>
            <a:ext cx="8815580" cy="6480610"/>
          </a:xfrm>
          <a:prstGeom prst="rect">
            <a:avLst/>
          </a:prstGeom>
        </p:spPr>
      </p:pic>
      <p:pic>
        <p:nvPicPr>
          <p:cNvPr id="12" name="Picture 8" descr="Pink Royal Chair Seat Vector Clipart image - Free stock photo ...">
            <a:extLst>
              <a:ext uri="{FF2B5EF4-FFF2-40B4-BE49-F238E27FC236}">
                <a16:creationId xmlns:a16="http://schemas.microsoft.com/office/drawing/2014/main" id="{C1223F3D-083C-4C47-AF8E-2C7DFA855E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10017">
            <a:off x="5632650" y="372596"/>
            <a:ext cx="1299320" cy="1425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Cereal Clipart Cartoon - Free image on Pixabay">
            <a:extLst>
              <a:ext uri="{FF2B5EF4-FFF2-40B4-BE49-F238E27FC236}">
                <a16:creationId xmlns:a16="http://schemas.microsoft.com/office/drawing/2014/main" id="{87FE7E16-1091-45CD-B2B3-F7D925C65E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6868691" y="2298416"/>
            <a:ext cx="1320093" cy="1320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Public Domain Clip Art Image | Mirror with wooden frame | ID:  13534270816216 | PublicDomainFiles.com">
            <a:extLst>
              <a:ext uri="{FF2B5EF4-FFF2-40B4-BE49-F238E27FC236}">
                <a16:creationId xmlns:a16="http://schemas.microsoft.com/office/drawing/2014/main" id="{7B11F115-1658-4FA9-ADB7-9D6887535A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630111">
            <a:off x="2117427" y="2214325"/>
            <a:ext cx="1324740" cy="1803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8" descr="Cheerful family saying goodbye | Public domain vectors">
            <a:extLst>
              <a:ext uri="{FF2B5EF4-FFF2-40B4-BE49-F238E27FC236}">
                <a16:creationId xmlns:a16="http://schemas.microsoft.com/office/drawing/2014/main" id="{E8E52C3A-2180-483E-9CD5-F02A7F8A6D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464" t="-7677" r="-191"/>
          <a:stretch/>
        </p:blipFill>
        <p:spPr bwMode="auto">
          <a:xfrm rot="12297885">
            <a:off x="5550439" y="3165464"/>
            <a:ext cx="818470" cy="80214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19" name="Picture 2">
            <a:extLst>
              <a:ext uri="{FF2B5EF4-FFF2-40B4-BE49-F238E27FC236}">
                <a16:creationId xmlns:a16="http://schemas.microsoft.com/office/drawing/2014/main" id="{20E99557-6B63-4BE5-800C-368D6BFB42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796" b="89796" l="14382" r="9640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268" r="2944"/>
          <a:stretch/>
        </p:blipFill>
        <p:spPr bwMode="auto">
          <a:xfrm rot="20297759">
            <a:off x="672962" y="4635613"/>
            <a:ext cx="2777018" cy="1665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Vase with flowers | Free SVG">
            <a:extLst>
              <a:ext uri="{FF2B5EF4-FFF2-40B4-BE49-F238E27FC236}">
                <a16:creationId xmlns:a16="http://schemas.microsoft.com/office/drawing/2014/main" id="{2CC30AAA-E912-48E8-B113-794470CA42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639403">
            <a:off x="5567813" y="5128610"/>
            <a:ext cx="1298999" cy="1658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Vector image of drinking glass | Free SVG">
            <a:extLst>
              <a:ext uri="{FF2B5EF4-FFF2-40B4-BE49-F238E27FC236}">
                <a16:creationId xmlns:a16="http://schemas.microsoft.com/office/drawing/2014/main" id="{E7BD4044-F6DF-4D6F-9FB3-25B70B1E21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 flipH="1">
            <a:off x="993572" y="1702533"/>
            <a:ext cx="785062" cy="1030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 descr="Metallic spoon | Public domain vectors">
            <a:extLst>
              <a:ext uri="{FF2B5EF4-FFF2-40B4-BE49-F238E27FC236}">
                <a16:creationId xmlns:a16="http://schemas.microsoft.com/office/drawing/2014/main" id="{8170C7B8-8E26-4EE6-9D38-19C0C28796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426" b="96596" l="0" r="9907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7240" y="3364078"/>
            <a:ext cx="840802" cy="919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14478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281</TotalTime>
  <Words>0</Words>
  <Application>Microsoft Office PowerPoint</Application>
  <PresentationFormat>Widescreen</PresentationFormat>
  <Paragraphs>0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Kaushik Roy Choudhury</dc:creator>
  <cp:lastModifiedBy>Kaushik Roy Choudhury</cp:lastModifiedBy>
  <cp:revision>33</cp:revision>
  <dcterms:created xsi:type="dcterms:W3CDTF">2020-12-31T14:02:38Z</dcterms:created>
  <dcterms:modified xsi:type="dcterms:W3CDTF">2021-01-22T13:11:50Z</dcterms:modified>
</cp:coreProperties>
</file>